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7" r:id="rId2"/>
    <p:sldId id="273" r:id="rId3"/>
    <p:sldId id="256" r:id="rId4"/>
    <p:sldId id="258" r:id="rId5"/>
    <p:sldId id="260" r:id="rId6"/>
    <p:sldId id="261" r:id="rId7"/>
    <p:sldId id="259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7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5" r:id="rId42"/>
    <p:sldId id="319" r:id="rId43"/>
    <p:sldId id="320" r:id="rId44"/>
    <p:sldId id="304" r:id="rId45"/>
    <p:sldId id="321" r:id="rId46"/>
    <p:sldId id="324" r:id="rId47"/>
    <p:sldId id="325" r:id="rId48"/>
    <p:sldId id="315" r:id="rId49"/>
    <p:sldId id="322" r:id="rId50"/>
    <p:sldId id="326" r:id="rId51"/>
    <p:sldId id="327" r:id="rId52"/>
    <p:sldId id="313" r:id="rId53"/>
    <p:sldId id="312" r:id="rId54"/>
    <p:sldId id="314" r:id="rId55"/>
    <p:sldId id="311" r:id="rId56"/>
    <p:sldId id="323" r:id="rId57"/>
    <p:sldId id="306" r:id="rId58"/>
    <p:sldId id="316" r:id="rId59"/>
    <p:sldId id="317" r:id="rId60"/>
    <p:sldId id="318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1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A5785-39B4-4574-A8AB-EC880C548FC3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61FA8-D717-47FC-BB24-79108BF49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61FA8-D717-47FC-BB24-79108BF49E1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98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7750-14DE-4BBC-8520-2F66FB92A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CDB6B-AF20-466B-8FF9-8AFFF8FE7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550B4-20FD-4FBC-813C-8D241E71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91D8F-E212-4FAF-9C8E-79A30AFD3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A65E-80B5-44F7-A753-CB729E49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9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ACB9-21AB-420E-B4B8-F1C6A9E8B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67613-45C0-43D9-AA80-EF63EF240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C349F-0F15-4D3B-ADA0-F1BC1AB0E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B74A3-2A89-4CF8-90C3-29059190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7D7A7-481D-42F1-A74F-84774F21B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27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3EC31D-B523-4894-BF89-93CB47C67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6737D4-EE30-45C1-92E9-CF1BAB26B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96FA-0621-45A4-8B47-F01BC9FAB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59F92-E6E6-4040-A9F5-53B170991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A4BD1-E0B3-4213-B3AF-6CF7E6467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9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865F-417F-45CE-904B-A82AB4427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5898B-C589-4BD9-ABD2-347ADA6C2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9BF5E-AA09-48CA-83BA-9D1485E5C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42BE0-1395-43F8-A6CA-A71995A5B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44905-DA9D-4F57-9127-E183DB7B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22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7126-254A-4B0F-9C1F-52451CF74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B926A-D4F2-4B76-98AB-1F11A3BA2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127CF-09E3-489F-B299-9EA6E71B3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775E5-E838-4EEA-B1FC-AA49536B4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CE57-1245-44DE-B47C-FEA033322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FC2B-0D60-488E-BD08-2AA6A3103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F8F59-97C6-4C85-893A-D69E392AD1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725D8-C2B9-46A4-B691-4E886F713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6F3CF-60F0-4EE7-AC4E-BEFDECED2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502EF-5399-40E6-87AA-0D0B0F4B1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50A0D-F78A-442A-ABAC-0C7C0B89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36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6C11-EEED-49F6-9E23-F62CE7AA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47194-1AAF-4AA5-9CFF-F645D8212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03ABD-293A-4B66-B9C3-C9EBFB928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05577-2DA7-4F4A-A61E-74E5D3963C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8E5638-D9B4-4A86-B02C-099DDD7746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971BD0-D7CB-44FC-A682-36FCB9458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E489D-CAAF-4FE5-979E-F8379F75C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816740-7188-468B-8B02-B03834D0A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7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B35B-6E30-4AAA-B7C0-17AE778B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3F012-213C-495A-8948-E83EE31B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91969-4E4E-4231-87ED-94356FAEC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46102-B652-42CF-A0DC-836CB4A94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57DBD5-F8CF-412C-910D-D2C182C7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477DB0-2B58-4B81-8A03-52A989BE4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4AE8-75D1-4459-A312-E4DB42AF5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E44DF-9C4C-4F40-AC60-1031BA974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09632-B6FA-41C5-98F3-92AC9FD3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3D974-6D60-40BB-A9C2-0D9252E98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EA43A-BA04-4545-9788-8E6DB93E9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74427-13A5-43CF-95BC-507152F87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0E54C3-51CA-4C27-A820-684BFE382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26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A4CE-4A34-4D02-BCF0-7E721F9E5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21F4CC-2C8E-40F8-B7C3-C82F8D20B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10E16-8FB1-46D4-A8E7-9F2D998F3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DB944-23A2-4D17-AE72-9FE047CF7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16E03-2D3C-44C6-8E6F-32D750ED1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B8143-5016-492A-B876-208363FE2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3CA91-F1A7-49E0-8F9B-2766AE50E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438FA-89F3-479A-AFAA-9DC954224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4E658-BB75-424C-972D-08386ABA7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B01DC-8B78-4EE4-AFC1-A51328F3303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DDF20-E864-4083-BC9D-3663FBF34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59D86-D041-4177-B0B5-99CBAAC56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65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parasitics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ohm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resistance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2351314" y="2360645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7DD44D-B0B5-472E-B69B-1BDE44DDEDAD}"/>
              </a:ext>
            </a:extLst>
          </p:cNvPr>
          <p:cNvSpPr txBox="1"/>
          <p:nvPr/>
        </p:nvSpPr>
        <p:spPr>
          <a:xfrm>
            <a:off x="2354424" y="4453812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48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34778C-6879-4948-B8D9-313E7B58C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93" y="422934"/>
            <a:ext cx="11390413" cy="601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446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E41524-E36A-4E3F-8394-A515E688A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451738"/>
            <a:ext cx="11131420" cy="573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40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E6FA2F-4985-4047-8AFC-C3B20D8FF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04" y="530155"/>
            <a:ext cx="11244431" cy="57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67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655ACC-D92B-4327-9956-D9DCBD404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905" y="671805"/>
            <a:ext cx="10539952" cy="532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0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4A18F-A149-4BE0-A1EE-0B847D6CB45C}"/>
              </a:ext>
            </a:extLst>
          </p:cNvPr>
          <p:cNvSpPr txBox="1"/>
          <p:nvPr/>
        </p:nvSpPr>
        <p:spPr>
          <a:xfrm>
            <a:off x="2545308" y="2337318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529892-22BC-4FF6-87CC-DD60EA55AFFB}"/>
              </a:ext>
            </a:extLst>
          </p:cNvPr>
          <p:cNvSpPr/>
          <p:nvPr/>
        </p:nvSpPr>
        <p:spPr>
          <a:xfrm>
            <a:off x="1295706" y="1107623"/>
            <a:ext cx="754706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</p:txBody>
      </p:sp>
    </p:spTree>
    <p:extLst>
      <p:ext uri="{BB962C8B-B14F-4D97-AF65-F5344CB8AC3E}">
        <p14:creationId xmlns:p14="http://schemas.microsoft.com/office/powerpoint/2010/main" val="3922862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3E4D2-7FBC-496E-9082-5BA670907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04" y="357839"/>
            <a:ext cx="11439591" cy="614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42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43A436-F7B6-416A-89F7-A1C024174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30" y="206986"/>
            <a:ext cx="11788601" cy="644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74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40BA6A-DD64-49F1-8EB0-7F409C868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80" y="441660"/>
            <a:ext cx="11352839" cy="597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428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EF84DE-A198-4FDE-B895-45D9A19C1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19" y="530385"/>
            <a:ext cx="10796422" cy="579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67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BAEA90-BB9F-4CB0-B3A3-97AB04EFB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45" y="370561"/>
            <a:ext cx="11585510" cy="611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5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1450909" y="673350"/>
            <a:ext cx="9537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63705-0041-477F-A8CA-89A9E37F4231}"/>
              </a:ext>
            </a:extLst>
          </p:cNvPr>
          <p:cNvSpPr txBox="1"/>
          <p:nvPr/>
        </p:nvSpPr>
        <p:spPr>
          <a:xfrm>
            <a:off x="2355979" y="1583457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034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29FED-C026-4BBE-A272-126A415FD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77" y="351277"/>
            <a:ext cx="11613502" cy="615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97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parasitics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0.1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ohm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resistance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2351314" y="2360645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7DD44D-B0B5-472E-B69B-1BDE44DDEDAD}"/>
              </a:ext>
            </a:extLst>
          </p:cNvPr>
          <p:cNvSpPr txBox="1"/>
          <p:nvPr/>
        </p:nvSpPr>
        <p:spPr>
          <a:xfrm>
            <a:off x="2354424" y="4453812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00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1450909" y="673350"/>
            <a:ext cx="9537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63705-0041-477F-A8CA-89A9E37F4231}"/>
              </a:ext>
            </a:extLst>
          </p:cNvPr>
          <p:cNvSpPr txBox="1"/>
          <p:nvPr/>
        </p:nvSpPr>
        <p:spPr>
          <a:xfrm>
            <a:off x="2355979" y="1583457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2400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1FF60B-C51C-482B-AB3B-93ADE1957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12" y="206031"/>
            <a:ext cx="12192000" cy="644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52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83B9E2-C0E1-487B-A563-5AF0159A5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47" y="354259"/>
            <a:ext cx="11592801" cy="614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35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F7FFBC-4C99-4F46-90F6-3DBA18750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409005"/>
              </p:ext>
            </p:extLst>
          </p:nvPr>
        </p:nvGraphicFramePr>
        <p:xfrm>
          <a:off x="345231" y="690464"/>
          <a:ext cx="8901406" cy="3214086"/>
        </p:xfrm>
        <a:graphic>
          <a:graphicData uri="http://schemas.openxmlformats.org/drawingml/2006/table">
            <a:tbl>
              <a:tblPr/>
              <a:tblGrid>
                <a:gridCol w="4310745">
                  <a:extLst>
                    <a:ext uri="{9D8B030D-6E8A-4147-A177-3AD203B41FA5}">
                      <a16:colId xmlns:a16="http://schemas.microsoft.com/office/drawing/2014/main" val="229333159"/>
                    </a:ext>
                  </a:extLst>
                </a:gridCol>
                <a:gridCol w="4590661">
                  <a:extLst>
                    <a:ext uri="{9D8B030D-6E8A-4147-A177-3AD203B41FA5}">
                      <a16:colId xmlns:a16="http://schemas.microsoft.com/office/drawing/2014/main" val="3810911800"/>
                    </a:ext>
                  </a:extLst>
                </a:gridCol>
              </a:tblGrid>
              <a:tr h="951723">
                <a:tc>
                  <a:txBody>
                    <a:bodyPr/>
                    <a:lstStyle/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107898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7.2831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1851113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Without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7.2844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43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041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F781CE-F2E9-4F00-A933-6A51C7FBB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91" y="410582"/>
            <a:ext cx="11583417" cy="603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484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A5B2A7-4BCB-4616-B5AB-0FBF1C05E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61" y="376782"/>
            <a:ext cx="11469089" cy="610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48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4A8204-8C99-4F20-8B69-26059CEF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51" y="253151"/>
            <a:ext cx="11648903" cy="63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196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44198E-886E-4A5E-94F7-7FA2F1088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64" y="447869"/>
            <a:ext cx="11521816" cy="61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51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5486F1-77C2-462A-B727-F7A0ABB95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55" y="625151"/>
            <a:ext cx="10807223" cy="581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848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3BFC28-0284-4242-A779-6FB840979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2" y="513183"/>
            <a:ext cx="11601597" cy="614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03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187C84-4499-4E28-B2D9-A704E11D5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" y="324124"/>
            <a:ext cx="11657330" cy="62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00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D27BFE-09B5-4254-A09E-733E79A71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37" y="373992"/>
            <a:ext cx="11526042" cy="611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29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FBA331-14FD-49A2-B91D-618AA8AF5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19" y="373341"/>
            <a:ext cx="11590761" cy="611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968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4A18F-A149-4BE0-A1EE-0B847D6CB45C}"/>
              </a:ext>
            </a:extLst>
          </p:cNvPr>
          <p:cNvSpPr txBox="1"/>
          <p:nvPr/>
        </p:nvSpPr>
        <p:spPr>
          <a:xfrm>
            <a:off x="2545308" y="2337318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529892-22BC-4FF6-87CC-DD60EA55AFFB}"/>
              </a:ext>
            </a:extLst>
          </p:cNvPr>
          <p:cNvSpPr/>
          <p:nvPr/>
        </p:nvSpPr>
        <p:spPr>
          <a:xfrm>
            <a:off x="1295706" y="1107623"/>
            <a:ext cx="754706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</p:txBody>
      </p:sp>
    </p:spTree>
    <p:extLst>
      <p:ext uri="{BB962C8B-B14F-4D97-AF65-F5344CB8AC3E}">
        <p14:creationId xmlns:p14="http://schemas.microsoft.com/office/powerpoint/2010/main" val="9005948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45D41-8D11-42FA-BADA-52F088134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671"/>
            <a:ext cx="12192000" cy="628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85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3D11E-88BA-4EEC-80D8-2EB18A82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568"/>
            <a:ext cx="12192000" cy="63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980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7186EE-53FD-49BA-A6F7-DD27EC8DA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682"/>
            <a:ext cx="12192000" cy="631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09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181236-BE2F-4981-AFEA-FC0781A21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7" y="258980"/>
            <a:ext cx="12192000" cy="634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547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44C25-21C0-41C3-BECE-01A89DADB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7" y="372205"/>
            <a:ext cx="11688601" cy="611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83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7A005F-F28B-4881-9892-4E51AFBED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60" y="699796"/>
            <a:ext cx="10820280" cy="573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056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83388C-0AC8-46EF-87D9-5FDC79F3E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40" y="320638"/>
            <a:ext cx="11734381" cy="635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081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98F976-5855-48B1-B91B-817AADF1D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778"/>
            <a:ext cx="12192000" cy="643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820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3E0A09-DFF2-45B2-A408-93B899533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75" y="373225"/>
            <a:ext cx="11730850" cy="634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60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1F55FF-C542-408B-99EF-61C1291C8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491919"/>
            <a:ext cx="11285679" cy="587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526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22E926-E5BB-4CDF-9F75-BD09FD6D3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8" y="368618"/>
            <a:ext cx="11824855" cy="612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869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5D596-B83B-403B-B047-0E19AF61FB26}"/>
              </a:ext>
            </a:extLst>
          </p:cNvPr>
          <p:cNvSpPr txBox="1"/>
          <p:nvPr/>
        </p:nvSpPr>
        <p:spPr>
          <a:xfrm>
            <a:off x="3862874" y="2015413"/>
            <a:ext cx="10282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3052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EEE876-47E2-4A73-9458-4A986F0D31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402156"/>
              </p:ext>
            </p:extLst>
          </p:nvPr>
        </p:nvGraphicFramePr>
        <p:xfrm>
          <a:off x="73987" y="55978"/>
          <a:ext cx="11859211" cy="6570998"/>
        </p:xfrm>
        <a:graphic>
          <a:graphicData uri="http://schemas.openxmlformats.org/drawingml/2006/table">
            <a:tbl>
              <a:tblPr/>
              <a:tblGrid>
                <a:gridCol w="2309890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39832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374304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690992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653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0.3028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0.3032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0.3032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-73.59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166.4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46.36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7.923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7.924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7.873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-117.8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122.3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-126.1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-6.034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-115.3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124.8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4.701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89.73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-150.3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-30.21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0.07727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0.07734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137.4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-102.7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01138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29.98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-90.1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-173.9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-53.93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66.15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-120.3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119.8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04412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080A85-74A3-4DE7-BDBF-E17266F75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104808"/>
              </p:ext>
            </p:extLst>
          </p:nvPr>
        </p:nvGraphicFramePr>
        <p:xfrm>
          <a:off x="520959" y="334097"/>
          <a:ext cx="11150081" cy="6189806"/>
        </p:xfrm>
        <a:graphic>
          <a:graphicData uri="http://schemas.openxmlformats.org/drawingml/2006/table">
            <a:tbl>
              <a:tblPr/>
              <a:tblGrid>
                <a:gridCol w="1793033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474237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11335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455294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486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279450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0.07363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0.07375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0.07372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-70.7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169.3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49.17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43572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77.82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-162.2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-42.21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-20.02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-140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89.24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-150.8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-30.66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41037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0.05395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0.05395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0.05406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-124.9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-4.9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409764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0.1497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0.1497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0.1496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-8.574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-128.6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111.4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40065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01913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0.1913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-179.6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-59.64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60.41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01975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0.1972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0.1971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-1.183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-121.3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118.9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387303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0892"/>
                  </a:ext>
                </a:extLst>
              </a:tr>
              <a:tr h="538451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8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677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5D596-B83B-403B-B047-0E19AF61FB26}"/>
              </a:ext>
            </a:extLst>
          </p:cNvPr>
          <p:cNvSpPr txBox="1"/>
          <p:nvPr/>
        </p:nvSpPr>
        <p:spPr>
          <a:xfrm>
            <a:off x="3862874" y="2015413"/>
            <a:ext cx="10282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Impedance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35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08F2B2-6EF4-4E17-8868-4FF9F066D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98" y="599273"/>
            <a:ext cx="10788203" cy="585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57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F7FFBC-4C99-4F46-90F6-3DBA18750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515287"/>
              </p:ext>
            </p:extLst>
          </p:nvPr>
        </p:nvGraphicFramePr>
        <p:xfrm>
          <a:off x="345231" y="690464"/>
          <a:ext cx="8901406" cy="3214086"/>
        </p:xfrm>
        <a:graphic>
          <a:graphicData uri="http://schemas.openxmlformats.org/drawingml/2006/table">
            <a:tbl>
              <a:tblPr/>
              <a:tblGrid>
                <a:gridCol w="4310745">
                  <a:extLst>
                    <a:ext uri="{9D8B030D-6E8A-4147-A177-3AD203B41FA5}">
                      <a16:colId xmlns:a16="http://schemas.microsoft.com/office/drawing/2014/main" val="229333159"/>
                    </a:ext>
                  </a:extLst>
                </a:gridCol>
                <a:gridCol w="4590661">
                  <a:extLst>
                    <a:ext uri="{9D8B030D-6E8A-4147-A177-3AD203B41FA5}">
                      <a16:colId xmlns:a16="http://schemas.microsoft.com/office/drawing/2014/main" val="3810911800"/>
                    </a:ext>
                  </a:extLst>
                </a:gridCol>
              </a:tblGrid>
              <a:tr h="951723">
                <a:tc>
                  <a:txBody>
                    <a:bodyPr/>
                    <a:lstStyle/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107898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7.3198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1851113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Without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7.3204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43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8895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B3612C-92A0-4A98-99B2-E35223DE8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0" y="324482"/>
            <a:ext cx="11622802" cy="620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257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A3B6DB-09FD-4728-88F1-14EACA8CF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17" y="501547"/>
            <a:ext cx="11206765" cy="5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353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E768E8D-441F-4428-9F6B-7CC77BEB7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629083"/>
              </p:ext>
            </p:extLst>
          </p:nvPr>
        </p:nvGraphicFramePr>
        <p:xfrm>
          <a:off x="332789" y="68857"/>
          <a:ext cx="11859211" cy="6570998"/>
        </p:xfrm>
        <a:graphic>
          <a:graphicData uri="http://schemas.openxmlformats.org/drawingml/2006/table">
            <a:tbl>
              <a:tblPr/>
              <a:tblGrid>
                <a:gridCol w="2309890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39832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374304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690992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653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0.3028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0.3032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0.3032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0.1419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0.3796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0.4212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0.4715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0.1592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0.1554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0.07727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0.07734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2.1092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0.1136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01138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2.1182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0.1951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-0.6567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1.1169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2.1367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0.3103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2.1460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44512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E6FFDE6-4CD6-49CD-A25F-AA1169421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820289"/>
              </p:ext>
            </p:extLst>
          </p:nvPr>
        </p:nvGraphicFramePr>
        <p:xfrm>
          <a:off x="392170" y="173111"/>
          <a:ext cx="11150081" cy="6462319"/>
        </p:xfrm>
        <a:graphic>
          <a:graphicData uri="http://schemas.openxmlformats.org/drawingml/2006/table">
            <a:tbl>
              <a:tblPr/>
              <a:tblGrid>
                <a:gridCol w="1793033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474237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11335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455294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486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279450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0.07363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0.07375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0.07372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2.0831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-0.8234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-2.9298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43572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0.1578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2.0650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-0.8099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-2.8965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0.1221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2.0561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-0.8032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-2.8802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0.2444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2.0386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-0.7901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-2.8482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41037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0.05395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0.05395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0.05406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0.0803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-1.0459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409764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0.1497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0.1497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0.1496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0.0814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-1.0450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446994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0.1913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-1.0432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0.1975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0.1972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0.1971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-1.0424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387303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0892"/>
                  </a:ext>
                </a:extLst>
              </a:tr>
              <a:tr h="538451"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8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39078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9E4EA8-713E-439D-854E-7BF30E53D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51" y="187398"/>
            <a:ext cx="11812898" cy="63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20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87584A-CC10-4E38-A01C-AA0CFF8DF299}"/>
              </a:ext>
            </a:extLst>
          </p:cNvPr>
          <p:cNvSpPr txBox="1"/>
          <p:nvPr/>
        </p:nvSpPr>
        <p:spPr>
          <a:xfrm>
            <a:off x="5022760" y="708338"/>
            <a:ext cx="66197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CONCLUSION</a:t>
            </a:r>
            <a:endParaRPr lang="en-US" sz="30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6BA74-8396-4D50-A540-55AD49ABE099}"/>
              </a:ext>
            </a:extLst>
          </p:cNvPr>
          <p:cNvSpPr txBox="1"/>
          <p:nvPr/>
        </p:nvSpPr>
        <p:spPr>
          <a:xfrm>
            <a:off x="2286001" y="1693571"/>
            <a:ext cx="856445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Although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impedance</a:t>
            </a:r>
            <a:r>
              <a:rPr lang="tr-TR" dirty="0"/>
              <a:t> model can be </a:t>
            </a:r>
            <a:r>
              <a:rPr lang="tr-TR" dirty="0" err="1"/>
              <a:t>wrong</a:t>
            </a:r>
            <a:r>
              <a:rPr lang="tr-TR" dirty="0"/>
              <a:t>, </a:t>
            </a:r>
            <a:r>
              <a:rPr lang="tr-TR" dirty="0" err="1"/>
              <a:t>the</a:t>
            </a:r>
            <a:r>
              <a:rPr lang="tr-TR" dirty="0"/>
              <a:t> FFT </a:t>
            </a:r>
            <a:r>
              <a:rPr lang="tr-TR" dirty="0" err="1"/>
              <a:t>results</a:t>
            </a:r>
            <a:r>
              <a:rPr lang="tr-TR" dirty="0"/>
              <a:t> of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without</a:t>
            </a:r>
            <a:r>
              <a:rPr lang="tr-TR" dirty="0"/>
              <a:t> </a:t>
            </a:r>
            <a:r>
              <a:rPr lang="tr-TR" dirty="0" err="1"/>
              <a:t>parasitic</a:t>
            </a:r>
            <a:r>
              <a:rPr lang="tr-TR" dirty="0"/>
              <a:t> </a:t>
            </a:r>
            <a:r>
              <a:rPr lang="tr-TR" dirty="0" err="1"/>
              <a:t>components</a:t>
            </a:r>
            <a:r>
              <a:rPr lang="tr-TR" dirty="0"/>
              <a:t>  </a:t>
            </a:r>
            <a:r>
              <a:rPr lang="tr-TR" dirty="0" err="1"/>
              <a:t>show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some</a:t>
            </a:r>
            <a:r>
              <a:rPr lang="tr-TR" dirty="0"/>
              <a:t> </a:t>
            </a:r>
            <a:r>
              <a:rPr lang="tr-TR" dirty="0" err="1"/>
              <a:t>side-bands</a:t>
            </a:r>
            <a:r>
              <a:rPr lang="tr-TR" dirty="0"/>
              <a:t> </a:t>
            </a:r>
            <a:r>
              <a:rPr lang="tr-TR" dirty="0" err="1"/>
              <a:t>amplify</a:t>
            </a:r>
            <a:r>
              <a:rPr lang="tr-TR" dirty="0"/>
              <a:t> </a:t>
            </a:r>
            <a:r>
              <a:rPr lang="tr-TR" dirty="0" err="1"/>
              <a:t>due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unbalanced</a:t>
            </a:r>
            <a:r>
              <a:rPr lang="tr-TR" dirty="0"/>
              <a:t> </a:t>
            </a:r>
            <a:r>
              <a:rPr lang="tr-TR" dirty="0" err="1"/>
              <a:t>three</a:t>
            </a:r>
            <a:r>
              <a:rPr lang="tr-TR" dirty="0"/>
              <a:t> </a:t>
            </a:r>
            <a:r>
              <a:rPr lang="tr-TR" dirty="0" err="1"/>
              <a:t>phase</a:t>
            </a:r>
            <a:r>
              <a:rPr lang="tr-TR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However</a:t>
            </a:r>
            <a:r>
              <a:rPr lang="tr-TR" dirty="0"/>
              <a:t>,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amplification</a:t>
            </a:r>
            <a:r>
              <a:rPr lang="tr-TR" dirty="0"/>
              <a:t> </a:t>
            </a:r>
            <a:r>
              <a:rPr lang="tr-TR" dirty="0" err="1"/>
              <a:t>does</a:t>
            </a:r>
            <a:r>
              <a:rPr lang="tr-TR" dirty="0"/>
              <a:t> not </a:t>
            </a:r>
            <a:r>
              <a:rPr lang="tr-TR" dirty="0" err="1"/>
              <a:t>depend</a:t>
            </a:r>
            <a:r>
              <a:rPr lang="tr-TR" dirty="0"/>
              <a:t> on </a:t>
            </a:r>
            <a:r>
              <a:rPr lang="tr-TR" dirty="0" err="1"/>
              <a:t>resonance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switching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</a:t>
            </a:r>
            <a:r>
              <a:rPr lang="tr-TR" dirty="0" err="1"/>
              <a:t>was</a:t>
            </a:r>
            <a:r>
              <a:rPr lang="tr-TR" dirty="0"/>
              <a:t> </a:t>
            </a:r>
            <a:r>
              <a:rPr lang="tr-TR" dirty="0" err="1"/>
              <a:t>adjusted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considering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resonance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(</a:t>
            </a:r>
            <a:r>
              <a:rPr lang="tr-TR" dirty="0" err="1"/>
              <a:t>sw,tch,ng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is </a:t>
            </a:r>
            <a:r>
              <a:rPr lang="tr-TR" dirty="0" err="1"/>
              <a:t>one</a:t>
            </a:r>
            <a:r>
              <a:rPr lang="tr-TR" dirty="0"/>
              <a:t> of </a:t>
            </a:r>
            <a:r>
              <a:rPr lang="tr-TR" dirty="0" err="1"/>
              <a:t>six</a:t>
            </a:r>
            <a:r>
              <a:rPr lang="tr-TR" dirty="0"/>
              <a:t> </a:t>
            </a:r>
            <a:r>
              <a:rPr lang="tr-TR" dirty="0" err="1"/>
              <a:t>resonance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)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did</a:t>
            </a:r>
            <a:r>
              <a:rPr lang="tr-TR" dirty="0"/>
              <a:t> not </a:t>
            </a:r>
            <a:r>
              <a:rPr lang="tr-TR" dirty="0" err="1"/>
              <a:t>observe</a:t>
            </a:r>
            <a:r>
              <a:rPr lang="tr-TR" dirty="0"/>
              <a:t> </a:t>
            </a:r>
            <a:r>
              <a:rPr lang="tr-TR" dirty="0" err="1"/>
              <a:t>amplifications</a:t>
            </a:r>
            <a:r>
              <a:rPr lang="tr-TR" dirty="0"/>
              <a:t>. </a:t>
            </a:r>
            <a:r>
              <a:rPr lang="tr-TR" dirty="0" err="1"/>
              <a:t>However</a:t>
            </a:r>
            <a:r>
              <a:rPr lang="tr-TR" dirty="0"/>
              <a:t>, it </a:t>
            </a:r>
            <a:r>
              <a:rPr lang="tr-TR" dirty="0" err="1"/>
              <a:t>stems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wrong</a:t>
            </a:r>
            <a:r>
              <a:rPr lang="tr-TR" dirty="0"/>
              <a:t> </a:t>
            </a:r>
            <a:r>
              <a:rPr lang="tr-TR" dirty="0" err="1"/>
              <a:t>impedance</a:t>
            </a:r>
            <a:r>
              <a:rPr lang="tr-TR" dirty="0"/>
              <a:t> model</a:t>
            </a:r>
          </a:p>
          <a:p>
            <a:endParaRPr lang="tr-T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826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45823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1AA76B-1A16-4CEE-9966-D0388E9198D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1005" y="145440"/>
          <a:ext cx="10709989" cy="6750424"/>
        </p:xfrm>
        <a:graphic>
          <a:graphicData uri="http://schemas.openxmlformats.org/drawingml/2006/table">
            <a:tbl>
              <a:tblPr/>
              <a:tblGrid>
                <a:gridCol w="1485650">
                  <a:extLst>
                    <a:ext uri="{9D8B030D-6E8A-4147-A177-3AD203B41FA5}">
                      <a16:colId xmlns:a16="http://schemas.microsoft.com/office/drawing/2014/main" val="2704084092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800999259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3762650588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133698770"/>
                    </a:ext>
                  </a:extLst>
                </a:gridCol>
                <a:gridCol w="1642348">
                  <a:extLst>
                    <a:ext uri="{9D8B030D-6E8A-4147-A177-3AD203B41FA5}">
                      <a16:colId xmlns:a16="http://schemas.microsoft.com/office/drawing/2014/main" val="4100972261"/>
                    </a:ext>
                  </a:extLst>
                </a:gridCol>
                <a:gridCol w="1655651">
                  <a:extLst>
                    <a:ext uri="{9D8B030D-6E8A-4147-A177-3AD203B41FA5}">
                      <a16:colId xmlns:a16="http://schemas.microsoft.com/office/drawing/2014/main" val="371941242"/>
                    </a:ext>
                  </a:extLst>
                </a:gridCol>
                <a:gridCol w="1469390">
                  <a:extLst>
                    <a:ext uri="{9D8B030D-6E8A-4147-A177-3AD203B41FA5}">
                      <a16:colId xmlns:a16="http://schemas.microsoft.com/office/drawing/2014/main" val="274470808"/>
                    </a:ext>
                  </a:extLst>
                </a:gridCol>
              </a:tblGrid>
              <a:tr h="800318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904473"/>
                  </a:ext>
                </a:extLst>
              </a:tr>
              <a:tr h="70401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0.3289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187331"/>
                  </a:ext>
                </a:extLst>
              </a:tr>
              <a:tr h="70401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0.3289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7371987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0.3142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0.3672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9972111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735876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0.2838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0.3796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0.4212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448002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0.3797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.4214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3696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120050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232874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0.2835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373213"/>
                  </a:ext>
                </a:extLst>
              </a:tr>
              <a:tr h="70245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120250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0.3800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0.4220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268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2681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F07533-0958-42C0-8402-A84EF0DA5B8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25456" y="234897"/>
          <a:ext cx="10741087" cy="5328126"/>
        </p:xfrm>
        <a:graphic>
          <a:graphicData uri="http://schemas.openxmlformats.org/drawingml/2006/table">
            <a:tbl>
              <a:tblPr/>
              <a:tblGrid>
                <a:gridCol w="1534441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844563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56713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159700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0680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0.2216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160100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0.5337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160200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160300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0.2205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74153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EEE876-47E2-4A73-9458-4A986F0D312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3305" y="68857"/>
          <a:ext cx="11859211" cy="6892384"/>
        </p:xfrm>
        <a:graphic>
          <a:graphicData uri="http://schemas.openxmlformats.org/drawingml/2006/table">
            <a:tbl>
              <a:tblPr/>
              <a:tblGrid>
                <a:gridCol w="2309890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39832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374304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690992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653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199550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0.8062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0.5611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0.0683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0.8097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0.8109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200250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200350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200450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0.8168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200550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0.5658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0.8180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0929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399FD8-D886-4813-99DF-2C80E6A9E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9" y="494523"/>
            <a:ext cx="11301006" cy="606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010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080A85-74A3-4DE7-BDBF-E17266F75A5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20959" y="334097"/>
          <a:ext cx="11150081" cy="6189806"/>
        </p:xfrm>
        <a:graphic>
          <a:graphicData uri="http://schemas.openxmlformats.org/drawingml/2006/table">
            <a:tbl>
              <a:tblPr/>
              <a:tblGrid>
                <a:gridCol w="1821025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44624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11335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455294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486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239400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-0.6369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2.1002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43572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2.1092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2.1182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239700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-0.6517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1.1131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2.1274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41037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-0.6567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1.1169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2.1367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409764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2.1460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40065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2.1554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240100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-0.6721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1.1283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2.1649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38730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240200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-0.6773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1.1322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2.1745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240300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-0.6826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1.1361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2.1841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240400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-0.6879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1.1401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2.1939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-0.6932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1.1441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2.2037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0892"/>
                  </a:ext>
                </a:extLst>
              </a:tr>
              <a:tr h="538451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-0.6986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1.1481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2.2136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8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1720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EEAE7B-9DD2-4BC6-AD28-DA9D6D5E2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32" y="495885"/>
            <a:ext cx="11536759" cy="586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80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FB7F5B-EF93-42A6-91FE-3C3D69570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3" y="229753"/>
            <a:ext cx="12192000" cy="639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60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8B2287-A7F8-4BA2-84A3-4E7B5FF79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84" y="444500"/>
            <a:ext cx="11165632" cy="583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254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999</Words>
  <Application>Microsoft Office PowerPoint</Application>
  <PresentationFormat>Widescreen</PresentationFormat>
  <Paragraphs>530</Paragraphs>
  <Slides>60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42</cp:revision>
  <dcterms:created xsi:type="dcterms:W3CDTF">2020-05-17T00:09:16Z</dcterms:created>
  <dcterms:modified xsi:type="dcterms:W3CDTF">2020-06-16T20:26:53Z</dcterms:modified>
</cp:coreProperties>
</file>